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7" r:id="rId2"/>
    <p:sldId id="588" r:id="rId3"/>
    <p:sldId id="589" r:id="rId4"/>
    <p:sldId id="590" r:id="rId5"/>
    <p:sldId id="591" r:id="rId6"/>
    <p:sldId id="592" r:id="rId7"/>
    <p:sldId id="593" r:id="rId8"/>
    <p:sldId id="594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03" r:id="rId18"/>
    <p:sldId id="604" r:id="rId19"/>
    <p:sldId id="605" r:id="rId20"/>
    <p:sldId id="606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14" r:id="rId29"/>
    <p:sldId id="615" r:id="rId30"/>
    <p:sldId id="616" r:id="rId31"/>
    <p:sldId id="617" r:id="rId32"/>
    <p:sldId id="618" r:id="rId33"/>
    <p:sldId id="619" r:id="rId34"/>
    <p:sldId id="620" r:id="rId35"/>
    <p:sldId id="621" r:id="rId36"/>
    <p:sldId id="622" r:id="rId37"/>
    <p:sldId id="623" r:id="rId38"/>
    <p:sldId id="624" r:id="rId39"/>
    <p:sldId id="625" r:id="rId40"/>
    <p:sldId id="626" r:id="rId41"/>
    <p:sldId id="627" r:id="rId42"/>
    <p:sldId id="628" r:id="rId43"/>
    <p:sldId id="629" r:id="rId44"/>
    <p:sldId id="630" r:id="rId45"/>
    <p:sldId id="631" r:id="rId46"/>
    <p:sldId id="632" r:id="rId47"/>
    <p:sldId id="684" r:id="rId48"/>
    <p:sldId id="634" r:id="rId49"/>
    <p:sldId id="635" r:id="rId50"/>
    <p:sldId id="636" r:id="rId51"/>
    <p:sldId id="637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645" r:id="rId60"/>
    <p:sldId id="646" r:id="rId61"/>
    <p:sldId id="647" r:id="rId62"/>
    <p:sldId id="648" r:id="rId63"/>
    <p:sldId id="649" r:id="rId64"/>
    <p:sldId id="650" r:id="rId65"/>
    <p:sldId id="651" r:id="rId66"/>
    <p:sldId id="652" r:id="rId67"/>
    <p:sldId id="653" r:id="rId68"/>
    <p:sldId id="654" r:id="rId69"/>
    <p:sldId id="655" r:id="rId70"/>
    <p:sldId id="656" r:id="rId71"/>
    <p:sldId id="657" r:id="rId72"/>
    <p:sldId id="685" r:id="rId73"/>
    <p:sldId id="659" r:id="rId74"/>
    <p:sldId id="660" r:id="rId75"/>
    <p:sldId id="661" r:id="rId76"/>
    <p:sldId id="662" r:id="rId77"/>
    <p:sldId id="663" r:id="rId78"/>
    <p:sldId id="664" r:id="rId79"/>
    <p:sldId id="665" r:id="rId80"/>
    <p:sldId id="666" r:id="rId81"/>
    <p:sldId id="667" r:id="rId82"/>
    <p:sldId id="668" r:id="rId83"/>
    <p:sldId id="669" r:id="rId84"/>
    <p:sldId id="670" r:id="rId85"/>
    <p:sldId id="671" r:id="rId86"/>
    <p:sldId id="672" r:id="rId87"/>
    <p:sldId id="673" r:id="rId88"/>
    <p:sldId id="674" r:id="rId89"/>
    <p:sldId id="675" r:id="rId90"/>
    <p:sldId id="676" r:id="rId91"/>
    <p:sldId id="677" r:id="rId92"/>
    <p:sldId id="678" r:id="rId93"/>
    <p:sldId id="686" r:id="rId94"/>
    <p:sldId id="680" r:id="rId95"/>
    <p:sldId id="681" r:id="rId96"/>
    <p:sldId id="682" r:id="rId97"/>
    <p:sldId id="683" r:id="rId98"/>
    <p:sldId id="485" r:id="rId99"/>
    <p:sldId id="358" r:id="rId100"/>
    <p:sldId id="359" r:id="rId101"/>
    <p:sldId id="361" r:id="rId102"/>
    <p:sldId id="486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585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  <p:sldId id="450" r:id="rId192"/>
    <p:sldId id="451" r:id="rId193"/>
    <p:sldId id="452" r:id="rId194"/>
    <p:sldId id="453" r:id="rId195"/>
    <p:sldId id="454" r:id="rId196"/>
    <p:sldId id="455" r:id="rId197"/>
    <p:sldId id="456" r:id="rId198"/>
    <p:sldId id="457" r:id="rId199"/>
    <p:sldId id="458" r:id="rId200"/>
    <p:sldId id="459" r:id="rId201"/>
    <p:sldId id="460" r:id="rId202"/>
    <p:sldId id="461" r:id="rId203"/>
    <p:sldId id="462" r:id="rId204"/>
    <p:sldId id="463" r:id="rId205"/>
    <p:sldId id="464" r:id="rId206"/>
    <p:sldId id="465" r:id="rId207"/>
    <p:sldId id="466" r:id="rId208"/>
    <p:sldId id="467" r:id="rId209"/>
    <p:sldId id="468" r:id="rId210"/>
    <p:sldId id="469" r:id="rId211"/>
    <p:sldId id="470" r:id="rId212"/>
    <p:sldId id="471" r:id="rId213"/>
    <p:sldId id="472" r:id="rId214"/>
    <p:sldId id="586" r:id="rId215"/>
    <p:sldId id="474" r:id="rId216"/>
    <p:sldId id="475" r:id="rId217"/>
    <p:sldId id="476" r:id="rId218"/>
    <p:sldId id="477" r:id="rId219"/>
    <p:sldId id="478" r:id="rId220"/>
    <p:sldId id="479" r:id="rId221"/>
    <p:sldId id="480" r:id="rId222"/>
    <p:sldId id="481" r:id="rId223"/>
    <p:sldId id="482" r:id="rId224"/>
    <p:sldId id="483" r:id="rId225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-3846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New Folder\00 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Схема КУРТ 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654050"/>
            <a:ext cx="5216511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050" y="836931"/>
            <a:ext cx="1143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ASachkova\Desktop\New Folder\00 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achkova\Desktop\New Folder\00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00_ 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New Folder\00 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9400" cy="7603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New Folder\00 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Sachkova\Desktop\New Folder\00 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New Folder\00 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Sachkova\Desktop\New Folder\00 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New Folder\00 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5327650" cy="755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Users\ASachkova\Desktop\00_ 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ASachkova\Desktop\Новая папка (2)\00_ 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achkova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521948"/>
            <a:ext cx="4946650" cy="6990102"/>
          </a:xfrm>
          <a:prstGeom prst="rect">
            <a:avLst/>
          </a:prstGeom>
          <a:noFill/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498850" y="84892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98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_____________ № ______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815142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-311150" y="273050"/>
          <a:ext cx="4114801" cy="685800"/>
        </p:xfrm>
        <a:graphic>
          <a:graphicData uri="http://schemas.openxmlformats.org/presentationml/2006/ole">
            <p:oleObj spid="_x0000_s1026" name="Document" r:id="rId4" imgW="4259621" imgH="70428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</Words>
  <Application>Microsoft Office PowerPoint</Application>
  <PresentationFormat>Произвольный</PresentationFormat>
  <Paragraphs>6</Paragraphs>
  <Slides>224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224</vt:i4>
      </vt:variant>
    </vt:vector>
  </HeadingPairs>
  <TitlesOfParts>
    <vt:vector size="226" baseType="lpstr">
      <vt:lpstr>Office Theme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Томченко Анастасия Николаевна</dc:creator>
  <cp:lastModifiedBy>obolshakova</cp:lastModifiedBy>
  <cp:revision>18</cp:revision>
  <dcterms:created xsi:type="dcterms:W3CDTF">2006-08-16T00:00:00Z</dcterms:created>
  <dcterms:modified xsi:type="dcterms:W3CDTF">2020-02-13T07:24:59Z</dcterms:modified>
</cp:coreProperties>
</file>